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34"/>
      <p:bold r:id="rId35"/>
      <p:italic r:id="rId36"/>
      <p:boldItalic r:id="rId37"/>
    </p:embeddedFont>
    <p:embeddedFont>
      <p:font typeface="Raleway" pitchFamily="2" charset="0"/>
      <p:regular r:id="rId38"/>
      <p:bold r:id="rId39"/>
      <p:italic r:id="rId40"/>
      <p:boldItalic r:id="rId41"/>
    </p:embeddedFont>
    <p:embeddedFont>
      <p:font typeface="Roboto" panose="02000000000000000000" pitchFamily="2" charset="0"/>
      <p:regular r:id="rId42"/>
    </p:embeddedFont>
    <p:embeddedFont>
      <p:font typeface="Source Sans Pro" panose="020B0503030403020204" pitchFamily="34" charset="0"/>
      <p:regular r:id="rId43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ae354622c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ae354622c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ae354622c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ae354622c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8c51b3b22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8c51b3b22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4dc3d3829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4dc3d3829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ae354622c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ae354622c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ac12f67de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ac12f67de5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64aee7bf2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64aee7bf2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8c51b3b22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8c51b3b22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ac12f67de5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ac12f67de5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64aee7bf2e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64aee7bf2e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c3d382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dc3d382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ae354622c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ae354622c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ac12f67de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ac12f67de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8c51b3b222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8c51b3b222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8e909d82e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8e909d82e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8c51b3b22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8c51b3b222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64aee7bf2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64aee7bf2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8e909d82e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8e909d82e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8e909d82e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8e909d82e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64aee7bf2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64aee7bf2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8e909d82e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8e909d82e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64aee7bf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64aee7bf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4dc3d382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4dc3d3829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8ce7170b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8ce7170b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4dc3d3829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4dc3d3829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8bf1c8f2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8bf1c8f2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96dd1e535d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96dd1e535d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8c51b3b22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8c51b3b22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c12f67de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ac12f67de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b900f253c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b900f253c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Bot 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Randomize!</a:t>
            </a: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913450" y="911975"/>
            <a:ext cx="7642500" cy="4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lang="en" b="1"/>
              <a:t>randrange</a:t>
            </a:r>
            <a:r>
              <a:rPr lang="en"/>
              <a:t> function generating a random integer between </a:t>
            </a:r>
            <a:r>
              <a:rPr lang="en">
                <a:solidFill>
                  <a:srgbClr val="0000FF"/>
                </a:solidFill>
              </a:rPr>
              <a:t>0</a:t>
            </a:r>
            <a:r>
              <a:rPr lang="en"/>
              <a:t> and </a:t>
            </a:r>
            <a:r>
              <a:rPr lang="en">
                <a:solidFill>
                  <a:srgbClr val="0000FF"/>
                </a:solidFill>
              </a:rPr>
              <a:t>one less than the end value</a:t>
            </a:r>
            <a:r>
              <a:rPr lang="en"/>
              <a:t> is really handy!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list index starts at 0 and goes to one less than the number of items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If you have a list with 6 items, you can get a random index by using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Or, avoid the magic number: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802575"/>
            <a:ext cx="377050" cy="1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 rotWithShape="1">
          <a:blip r:embed="rId4">
            <a:alphaModFix/>
          </a:blip>
          <a:srcRect b="23518"/>
          <a:stretch/>
        </p:blipFill>
        <p:spPr>
          <a:xfrm>
            <a:off x="3404025" y="2919250"/>
            <a:ext cx="3949400" cy="38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8550" y="3995250"/>
            <a:ext cx="5188350" cy="4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Randomize!</a:t>
            </a: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913450" y="911975"/>
            <a:ext cx="7642500" cy="4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more thing: You can make your print </a:t>
            </a:r>
            <a:r>
              <a:rPr lang="en" sz="3400"/>
              <a:t>bigger</a:t>
            </a:r>
            <a:r>
              <a:rPr lang="en"/>
              <a:t>!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b="1"/>
              <a:t>display.print()</a:t>
            </a:r>
            <a:r>
              <a:rPr lang="en"/>
              <a:t> has an argument for scale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display.print(number, scale=1)</a:t>
            </a:r>
            <a:endParaRPr b="1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scale=1 is the normal size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scale=2 makes the text bigger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scale=3 makes the text even bigger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If you make the scale too big, the text won’t fit on the screen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Instead it will look like weird shapes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If this happens, you know the scale is too big</a:t>
            </a:r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802575"/>
            <a:ext cx="377050" cy="18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#3</a:t>
            </a:r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>
          <a:xfrm>
            <a:off x="351500" y="869975"/>
            <a:ext cx="8057700" cy="4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value of </a:t>
            </a:r>
            <a:r>
              <a:rPr lang="en" b="1"/>
              <a:t>number</a:t>
            </a:r>
            <a:r>
              <a:rPr lang="en"/>
              <a:t> to a </a:t>
            </a:r>
            <a:br>
              <a:rPr lang="en"/>
            </a:br>
            <a:r>
              <a:rPr lang="en"/>
              <a:t>random number between 0 and 9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a scale argument to the </a:t>
            </a:r>
            <a:br>
              <a:rPr lang="en"/>
            </a:br>
            <a:r>
              <a:rPr lang="en"/>
              <a:t>display.print() statement: start with </a:t>
            </a:r>
            <a:r>
              <a:rPr lang="en" b="1"/>
              <a:t>scale=1</a:t>
            </a:r>
            <a:endParaRPr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code, then change the scale: </a:t>
            </a:r>
            <a:r>
              <a:rPr lang="en" b="1"/>
              <a:t>scale=3</a:t>
            </a:r>
            <a:endParaRPr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code, then change the scale to a different number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 several times. You should get a different random number each time.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NOTE: </a:t>
            </a:r>
            <a:r>
              <a:rPr lang="en" sz="1800" i="1">
                <a:solidFill>
                  <a:srgbClr val="1E1E1E"/>
                </a:solidFill>
              </a:rPr>
              <a:t>Sometimes you may see the same number repeat, but that's all part of the randomness!</a:t>
            </a:r>
            <a:endParaRPr sz="1800">
              <a:solidFill>
                <a:srgbClr val="1E1E1E"/>
              </a:solidFill>
            </a:endParaRPr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5325" y="869975"/>
            <a:ext cx="3786975" cy="16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4"/>
          <p:cNvSpPr/>
          <p:nvPr/>
        </p:nvSpPr>
        <p:spPr>
          <a:xfrm>
            <a:off x="8468450" y="1742875"/>
            <a:ext cx="260100" cy="283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44" name="Google Shape;144;p24"/>
          <p:cNvCxnSpPr>
            <a:endCxn id="143" idx="0"/>
          </p:cNvCxnSpPr>
          <p:nvPr/>
        </p:nvCxnSpPr>
        <p:spPr>
          <a:xfrm>
            <a:off x="8409200" y="725875"/>
            <a:ext cx="189300" cy="10170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5" name="Google Shape;145;p24"/>
          <p:cNvSpPr txBox="1"/>
          <p:nvPr/>
        </p:nvSpPr>
        <p:spPr>
          <a:xfrm>
            <a:off x="7475225" y="217375"/>
            <a:ext cx="15771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number goes here?</a:t>
            </a:r>
            <a:endParaRPr sz="1800" i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Mix things up</a:t>
            </a:r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body" idx="1"/>
          </p:nvPr>
        </p:nvSpPr>
        <p:spPr>
          <a:xfrm>
            <a:off x="1493550" y="1002475"/>
            <a:ext cx="6156900" cy="36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r>
              <a:rPr lang="en"/>
              <a:t>You can improve the code by using a CodeX button and a loop.</a:t>
            </a:r>
            <a:endParaRPr/>
          </a:p>
        </p:txBody>
      </p:sp>
      <p:pic>
        <p:nvPicPr>
          <p:cNvPr id="152" name="Google Shape;152;p25"/>
          <p:cNvPicPr preferRelativeResize="0"/>
          <p:nvPr/>
        </p:nvPicPr>
        <p:blipFill rotWithShape="1">
          <a:blip r:embed="rId3">
            <a:alphaModFix/>
          </a:blip>
          <a:srcRect l="2117" r="2069"/>
          <a:stretch/>
        </p:blipFill>
        <p:spPr>
          <a:xfrm>
            <a:off x="1573097" y="2212030"/>
            <a:ext cx="2797625" cy="21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#4</a:t>
            </a:r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7395600" cy="25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your Mission Log and write down what you remember about CodeX buttons and loops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525" y="2374300"/>
            <a:ext cx="4464268" cy="25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Mix things up</a:t>
            </a:r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body" idx="1"/>
          </p:nvPr>
        </p:nvSpPr>
        <p:spPr>
          <a:xfrm>
            <a:off x="717550" y="1032325"/>
            <a:ext cx="4877700" cy="36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Running the program every time you want a random number isn’t very fun.</a:t>
            </a:r>
            <a:endParaRPr/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Modify your code to:</a:t>
            </a:r>
            <a:endParaRPr/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a loop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Get a random number every time BTN_A is pressed</a:t>
            </a:r>
            <a:endParaRPr/>
          </a:p>
        </p:txBody>
      </p:sp>
      <p:pic>
        <p:nvPicPr>
          <p:cNvPr id="166" name="Google Shape;1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299988" y="1853487"/>
            <a:ext cx="3131150" cy="173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#4</a:t>
            </a:r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5087100" cy="42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Modify your code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a while True: loop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code to check for a button press (BTN_A)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 and press BTN_A several times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should see a random number each time you press the button</a:t>
            </a:r>
            <a:endParaRPr/>
          </a:p>
        </p:txBody>
      </p:sp>
      <p:grpSp>
        <p:nvGrpSpPr>
          <p:cNvPr id="173" name="Google Shape;173;p28"/>
          <p:cNvGrpSpPr/>
          <p:nvPr/>
        </p:nvGrpSpPr>
        <p:grpSpPr>
          <a:xfrm>
            <a:off x="4907650" y="806875"/>
            <a:ext cx="3971875" cy="1893325"/>
            <a:chOff x="4907650" y="806875"/>
            <a:chExt cx="3971875" cy="1893325"/>
          </a:xfrm>
        </p:grpSpPr>
        <p:pic>
          <p:nvPicPr>
            <p:cNvPr id="174" name="Google Shape;174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907650" y="806875"/>
              <a:ext cx="3971875" cy="1893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28"/>
            <p:cNvSpPr/>
            <p:nvPr/>
          </p:nvSpPr>
          <p:spPr>
            <a:xfrm>
              <a:off x="5607000" y="1802000"/>
              <a:ext cx="2660400" cy="2601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cxnSp>
          <p:nvCxnSpPr>
            <p:cNvPr id="176" name="Google Shape;176;p28"/>
            <p:cNvCxnSpPr>
              <a:endCxn id="175" idx="0"/>
            </p:cNvCxnSpPr>
            <p:nvPr/>
          </p:nvCxnSpPr>
          <p:spPr>
            <a:xfrm flipH="1">
              <a:off x="6937200" y="1317200"/>
              <a:ext cx="502500" cy="484800"/>
            </a:xfrm>
            <a:prstGeom prst="straightConnector1">
              <a:avLst/>
            </a:prstGeom>
            <a:noFill/>
            <a:ln w="19050" cap="flat" cmpd="sng">
              <a:solidFill>
                <a:srgbClr val="FFF2CC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77" name="Google Shape;177;p28"/>
            <p:cNvSpPr txBox="1"/>
            <p:nvPr/>
          </p:nvSpPr>
          <p:spPr>
            <a:xfrm>
              <a:off x="7132325" y="879725"/>
              <a:ext cx="1584300" cy="5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2CC"/>
                  </a:solidFill>
                  <a:latin typeface="Calibri"/>
                  <a:ea typeface="Calibri"/>
                  <a:cs typeface="Calibri"/>
                  <a:sym typeface="Calibri"/>
                </a:rPr>
                <a:t>Add code for checking a button press</a:t>
              </a:r>
              <a:endParaRPr sz="12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#5: Robot opinion</a:t>
            </a:r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body" idx="1"/>
          </p:nvPr>
        </p:nvSpPr>
        <p:spPr>
          <a:xfrm>
            <a:off x="380675" y="1009025"/>
            <a:ext cx="7219500" cy="3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that you can display a random number, can you display a random text from a list?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Time to give CodeX an opinion!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Think of a question you want CodeX to answer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Then display a random answer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This is a perfect place for a list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a random number for the index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#5: Robot opinion</a:t>
            </a:r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body" idx="1"/>
          </p:nvPr>
        </p:nvSpPr>
        <p:spPr>
          <a:xfrm>
            <a:off x="380675" y="1009025"/>
            <a:ext cx="7219500" cy="3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Answer Bot, so you can choose the question you want it to answer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It could be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Favorite sports team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Best singer / band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Favorite food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Magic 8 Ball answers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Best subject in school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b="1" i="1"/>
              <a:t>You</a:t>
            </a:r>
            <a:r>
              <a:rPr lang="en"/>
              <a:t> decide!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#5</a:t>
            </a:r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4435800" cy="41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the Mission Log and plan your question and several possible answers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Modify the code by creating </a:t>
            </a:r>
            <a:br>
              <a:rPr lang="en"/>
            </a:br>
            <a:r>
              <a:rPr lang="en"/>
              <a:t>a list in your code with the possible answers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Assign a variable the number of items (len of list)</a:t>
            </a:r>
            <a:endParaRPr/>
          </a:p>
        </p:txBody>
      </p:sp>
      <p:pic>
        <p:nvPicPr>
          <p:cNvPr id="196" name="Google Shape;19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7500" y="1478200"/>
            <a:ext cx="4029075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1"/>
          <p:cNvSpPr/>
          <p:nvPr/>
        </p:nvSpPr>
        <p:spPr>
          <a:xfrm>
            <a:off x="4838425" y="2168550"/>
            <a:ext cx="3890100" cy="756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98" name="Google Shape;198;p31"/>
          <p:cNvCxnSpPr/>
          <p:nvPr/>
        </p:nvCxnSpPr>
        <p:spPr>
          <a:xfrm flipH="1">
            <a:off x="7144200" y="1305375"/>
            <a:ext cx="319200" cy="851400"/>
          </a:xfrm>
          <a:prstGeom prst="straightConnector1">
            <a:avLst/>
          </a:prstGeom>
          <a:noFill/>
          <a:ln w="19050" cap="flat" cmpd="sng">
            <a:solidFill>
              <a:srgbClr val="FFD9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9" name="Google Shape;199;p31"/>
          <p:cNvSpPr txBox="1"/>
          <p:nvPr/>
        </p:nvSpPr>
        <p:spPr>
          <a:xfrm>
            <a:off x="6292800" y="683950"/>
            <a:ext cx="2435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Put your own question and possible answers here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Pre-Mission Preparation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997900" cy="37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In the last mission, the person running the program had control over what happened. In real-life, sometimes values need to be random.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What are some examples of when you might need something random? </a:t>
            </a:r>
            <a:endParaRPr sz="2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#5</a:t>
            </a:r>
            <a:endParaRPr/>
          </a:p>
        </p:txBody>
      </p:sp>
      <p:sp>
        <p:nvSpPr>
          <p:cNvPr id="205" name="Google Shape;205;p32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4435800" cy="41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Modify the if statement to: 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Get a random number for the index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Assign a variable the value from the list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Display the list item variable (adjust the scale if needed)</a:t>
            </a:r>
            <a:endParaRPr sz="2000"/>
          </a:p>
        </p:txBody>
      </p:sp>
      <p:pic>
        <p:nvPicPr>
          <p:cNvPr id="206" name="Google Shape;20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1325" y="1525525"/>
            <a:ext cx="3990975" cy="24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some answers</a:t>
            </a:r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this mission you have learned how to import another module and use it to get random integers that you can use with a list.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2 quiz questions about the Objectives 1-5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3" name="Google Shape;21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3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33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6" name="Google Shape;216;p33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#6: Wait for answer</a:t>
            </a:r>
            <a:endParaRPr/>
          </a:p>
        </p:txBody>
      </p:sp>
      <p:sp>
        <p:nvSpPr>
          <p:cNvPr id="222" name="Google Shape;222;p34"/>
          <p:cNvSpPr txBox="1">
            <a:spLocks noGrp="1"/>
          </p:cNvSpPr>
          <p:nvPr>
            <p:ph type="body" idx="1"/>
          </p:nvPr>
        </p:nvSpPr>
        <p:spPr>
          <a:xfrm>
            <a:off x="311700" y="831000"/>
            <a:ext cx="83754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CodeX module has a built-in list for colors - no need to create one.</a:t>
            </a:r>
            <a:endParaRPr/>
          </a:p>
          <a:p>
            <a:pPr marL="45720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do not need to type this in your code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can use this list to select a random color for the pixels.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Let the pixels cycle through random colors while you wait for an answer!</a:t>
            </a:r>
            <a:endParaRPr/>
          </a:p>
        </p:txBody>
      </p:sp>
      <p:pic>
        <p:nvPicPr>
          <p:cNvPr id="223" name="Google Shape;22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2687" y="1523932"/>
            <a:ext cx="4238625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Objective #6: Wait for answer</a:t>
            </a:r>
            <a:endParaRPr dirty="0"/>
          </a:p>
        </p:txBody>
      </p:sp>
      <p:sp>
        <p:nvSpPr>
          <p:cNvPr id="229" name="Google Shape;229;p35"/>
          <p:cNvSpPr txBox="1">
            <a:spLocks noGrp="1"/>
          </p:cNvSpPr>
          <p:nvPr>
            <p:ph type="body" idx="1"/>
          </p:nvPr>
        </p:nvSpPr>
        <p:spPr>
          <a:xfrm>
            <a:off x="350037" y="678949"/>
            <a:ext cx="8307900" cy="3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dirty="0"/>
              <a:t>Working with the built-in COLOR_LIST:</a:t>
            </a:r>
            <a:endParaRPr dirty="0"/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len(COLOR_LIST) will give you the number of items in the list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Use len(COLOR_LIST) to get a random number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Use the random number to get a color from the list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Use the color to turn on the pixels</a:t>
            </a:r>
            <a:endParaRPr dirty="0"/>
          </a:p>
        </p:txBody>
      </p:sp>
      <p:pic>
        <p:nvPicPr>
          <p:cNvPr id="230" name="Google Shape;23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200" y="2720520"/>
            <a:ext cx="5834350" cy="40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2200" y="1862671"/>
            <a:ext cx="1685043" cy="32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2200" y="3574236"/>
            <a:ext cx="2899391" cy="32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91919" y="4107638"/>
            <a:ext cx="1943100" cy="89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#6</a:t>
            </a:r>
            <a:endParaRPr/>
          </a:p>
        </p:txBody>
      </p:sp>
      <p:sp>
        <p:nvSpPr>
          <p:cNvPr id="239" name="Google Shape;239;p36"/>
          <p:cNvSpPr txBox="1">
            <a:spLocks noGrp="1"/>
          </p:cNvSpPr>
          <p:nvPr>
            <p:ph type="body" idx="1"/>
          </p:nvPr>
        </p:nvSpPr>
        <p:spPr>
          <a:xfrm>
            <a:off x="692700" y="869975"/>
            <a:ext cx="5484000" cy="42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Put it all together!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Import sleep 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Get a number for a random pixel color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Use the number to get a color from the COLOR_LIST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Use the color to turn on all the pixels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Use a short sleep to make the pixels flash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40" name="Google Shape;24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7000" y="226225"/>
            <a:ext cx="3840150" cy="22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Choices, choices</a:t>
            </a:r>
            <a:endParaRPr/>
          </a:p>
        </p:txBody>
      </p:sp>
      <p:sp>
        <p:nvSpPr>
          <p:cNvPr id="246" name="Google Shape;246;p37"/>
          <p:cNvSpPr txBox="1">
            <a:spLocks noGrp="1"/>
          </p:cNvSpPr>
          <p:nvPr>
            <p:ph type="body" idx="1"/>
          </p:nvPr>
        </p:nvSpPr>
        <p:spPr>
          <a:xfrm>
            <a:off x="311700" y="831000"/>
            <a:ext cx="80298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Four flashing pixels is … flashy! 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What about making the four pixels flash different colors instead of the same color?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You just have to assign a random color to each pixel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This could take a few lines of code, so…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There is a simpler way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Choices, choices</a:t>
            </a:r>
            <a:endParaRPr/>
          </a:p>
        </p:txBody>
      </p:sp>
      <p:sp>
        <p:nvSpPr>
          <p:cNvPr id="252" name="Google Shape;252;p38"/>
          <p:cNvSpPr txBox="1">
            <a:spLocks noGrp="1"/>
          </p:cNvSpPr>
          <p:nvPr>
            <p:ph type="body" idx="1"/>
          </p:nvPr>
        </p:nvSpPr>
        <p:spPr>
          <a:xfrm>
            <a:off x="311700" y="831000"/>
            <a:ext cx="80298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Another built-in random function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You already know about </a:t>
            </a:r>
            <a:r>
              <a:rPr lang="en" b="1">
                <a:solidFill>
                  <a:schemeClr val="dk2"/>
                </a:solidFill>
              </a:rPr>
              <a:t>random.randrange()</a:t>
            </a:r>
            <a:endParaRPr b="1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Another built-in function is </a:t>
            </a:r>
            <a:r>
              <a:rPr lang="en" b="1">
                <a:solidFill>
                  <a:schemeClr val="dk2"/>
                </a:solidFill>
              </a:rPr>
              <a:t>random.choice()</a:t>
            </a:r>
            <a:endParaRPr b="1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It will randomly pick an item from a list – </a:t>
            </a:r>
            <a:endParaRPr>
              <a:solidFill>
                <a:schemeClr val="dk2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○"/>
            </a:pPr>
            <a:r>
              <a:rPr lang="en" sz="2000">
                <a:solidFill>
                  <a:schemeClr val="dk2"/>
                </a:solidFill>
              </a:rPr>
              <a:t>No need to use a number or index variable</a:t>
            </a:r>
            <a:endParaRPr sz="200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It looks like this:</a:t>
            </a:r>
            <a:endParaRPr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53" name="Google Shape;25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250" y="3554625"/>
            <a:ext cx="5236975" cy="47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Choices, choices</a:t>
            </a:r>
            <a:endParaRPr/>
          </a:p>
        </p:txBody>
      </p:sp>
      <p:sp>
        <p:nvSpPr>
          <p:cNvPr id="259" name="Google Shape;259;p39"/>
          <p:cNvSpPr txBox="1">
            <a:spLocks noGrp="1"/>
          </p:cNvSpPr>
          <p:nvPr>
            <p:ph type="body" idx="1"/>
          </p:nvPr>
        </p:nvSpPr>
        <p:spPr>
          <a:xfrm>
            <a:off x="311700" y="831000"/>
            <a:ext cx="5237100" cy="39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Another built-in random function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You can use this command, one for each pixel: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Do you think you can use </a:t>
            </a:r>
            <a:r>
              <a:rPr lang="en" b="1">
                <a:solidFill>
                  <a:schemeClr val="dk2"/>
                </a:solidFill>
              </a:rPr>
              <a:t>random.choice()</a:t>
            </a:r>
            <a:r>
              <a:rPr lang="en">
                <a:solidFill>
                  <a:schemeClr val="dk2"/>
                </a:solidFill>
              </a:rPr>
              <a:t> for your </a:t>
            </a:r>
            <a:r>
              <a:rPr lang="en" b="1">
                <a:solidFill>
                  <a:schemeClr val="dk2"/>
                </a:solidFill>
              </a:rPr>
              <a:t>answers</a:t>
            </a:r>
            <a:r>
              <a:rPr lang="en">
                <a:solidFill>
                  <a:schemeClr val="dk2"/>
                </a:solidFill>
              </a:rPr>
              <a:t> list as well?</a:t>
            </a:r>
            <a:endParaRPr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60" name="Google Shape;26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775" y="1317375"/>
            <a:ext cx="4894550" cy="44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100" y="1912650"/>
            <a:ext cx="31242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3800" y="4158225"/>
            <a:ext cx="321945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#7</a:t>
            </a:r>
            <a:endParaRPr/>
          </a:p>
        </p:txBody>
      </p:sp>
      <p:sp>
        <p:nvSpPr>
          <p:cNvPr id="268" name="Google Shape;268;p40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8260800" cy="41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Delete the two lines of code that use </a:t>
            </a:r>
            <a:r>
              <a:rPr lang="en" b="1"/>
              <a:t>random.randrange()</a:t>
            </a:r>
            <a:r>
              <a:rPr lang="en"/>
              <a:t>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One for color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One for answers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Delete the </a:t>
            </a:r>
            <a:r>
              <a:rPr lang="en" b="1"/>
              <a:t>count</a:t>
            </a:r>
            <a:r>
              <a:rPr lang="en"/>
              <a:t> variable (not needed anymore)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Modify the code for </a:t>
            </a:r>
            <a:r>
              <a:rPr lang="en" b="1"/>
              <a:t>color</a:t>
            </a:r>
            <a:r>
              <a:rPr lang="en"/>
              <a:t> and </a:t>
            </a:r>
            <a:r>
              <a:rPr lang="en" b="1"/>
              <a:t>my_choice</a:t>
            </a:r>
            <a:r>
              <a:rPr lang="en"/>
              <a:t> to use </a:t>
            </a:r>
            <a:r>
              <a:rPr lang="en" b="1"/>
              <a:t>random.choice()</a:t>
            </a:r>
            <a:endParaRPr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Get four random colors and use each one in a different pixel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code snippets on the previous slide if you need help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#7</a:t>
            </a:r>
            <a:endParaRPr/>
          </a:p>
        </p:txBody>
      </p:sp>
      <p:sp>
        <p:nvSpPr>
          <p:cNvPr id="274" name="Google Shape;274;p41"/>
          <p:cNvSpPr txBox="1">
            <a:spLocks noGrp="1"/>
          </p:cNvSpPr>
          <p:nvPr>
            <p:ph type="body" idx="1"/>
          </p:nvPr>
        </p:nvSpPr>
        <p:spPr>
          <a:xfrm>
            <a:off x="355575" y="869975"/>
            <a:ext cx="4680300" cy="41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Does your code look similar to this?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Did you pass off your two goals?</a:t>
            </a:r>
            <a:endParaRPr/>
          </a:p>
        </p:txBody>
      </p:sp>
      <p:pic>
        <p:nvPicPr>
          <p:cNvPr id="275" name="Google Shape;27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8150" y="191375"/>
            <a:ext cx="3594150" cy="476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8: Answer Bot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009300"/>
            <a:ext cx="6264900" cy="39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b="1">
                <a:solidFill>
                  <a:srgbClr val="1E1E1E"/>
                </a:solidFill>
              </a:rPr>
              <a:t>In this project you will create a random answer generator.</a:t>
            </a:r>
            <a:endParaRPr b="1">
              <a:solidFill>
                <a:srgbClr val="1E1E1E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Char char="●"/>
            </a:pPr>
            <a:r>
              <a:rPr lang="en" sz="2000">
                <a:solidFill>
                  <a:srgbClr val="1E1E1E"/>
                </a:solidFill>
              </a:rPr>
              <a:t>Instead of selecting messages yourself, like in the previous project, you will have the computer decide for you!</a:t>
            </a:r>
            <a:endParaRPr sz="2000">
              <a:solidFill>
                <a:srgbClr val="1E1E1E"/>
              </a:solidFill>
            </a:endParaRPr>
          </a:p>
          <a:p>
            <a:pPr marL="381000" marR="381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E1E1E"/>
                </a:solidFill>
              </a:rPr>
              <a:t>→ Just press a button and let your </a:t>
            </a:r>
            <a:r>
              <a:rPr lang="en" sz="2000" b="1">
                <a:solidFill>
                  <a:srgbClr val="1E1E1E"/>
                </a:solidFill>
              </a:rPr>
              <a:t>Answer Bot</a:t>
            </a:r>
            <a:r>
              <a:rPr lang="en" sz="2000">
                <a:solidFill>
                  <a:srgbClr val="1E1E1E"/>
                </a:solidFill>
              </a:rPr>
              <a:t> decide :-)</a:t>
            </a:r>
            <a:endParaRPr sz="2000">
              <a:solidFill>
                <a:schemeClr val="dk2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2250" y="1918550"/>
            <a:ext cx="2154875" cy="21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2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281" name="Google Shape;281;p42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Read the “completed mission” message and click to complete the mission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the Mission 8 Log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82" name="Google Shape;28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Clearing your CodeX</a:t>
            </a:r>
            <a:endParaRPr/>
          </a:p>
        </p:txBody>
      </p:sp>
      <p:sp>
        <p:nvSpPr>
          <p:cNvPr id="288" name="Google Shape;288;p43"/>
          <p:cNvSpPr txBox="1"/>
          <p:nvPr/>
        </p:nvSpPr>
        <p:spPr>
          <a:xfrm>
            <a:off x="584225" y="2847375"/>
            <a:ext cx="7317300" cy="1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 to FILE -- BROWSE FILES 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 the “</a:t>
            </a:r>
            <a:r>
              <a:rPr lang="en" sz="20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Clear</a:t>
            </a: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” file and open it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Run the program to clear the CodeX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#1: Display a number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959275"/>
            <a:ext cx="6324000" cy="33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Review displaying an integer from Mission 4 </a:t>
            </a:r>
            <a:endParaRPr>
              <a:solidFill>
                <a:schemeClr val="dk2"/>
              </a:solidFill>
            </a:endParaRPr>
          </a:p>
          <a:p>
            <a:pPr marL="457200" marR="381000" lvl="0" indent="-381000" algn="l" rtl="0"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Start this project by writing code that will:</a:t>
            </a:r>
            <a:endParaRPr>
              <a:solidFill>
                <a:srgbClr val="000000"/>
              </a:solidFill>
            </a:endParaRPr>
          </a:p>
          <a:p>
            <a:pPr marL="914400" marR="3810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" sz="2000">
                <a:solidFill>
                  <a:srgbClr val="000000"/>
                </a:solidFill>
              </a:rPr>
              <a:t>Assign a variable an integer value</a:t>
            </a:r>
            <a:endParaRPr sz="2000">
              <a:solidFill>
                <a:srgbClr val="000000"/>
              </a:solidFill>
            </a:endParaRPr>
          </a:p>
          <a:p>
            <a:pPr marL="914400" marR="3810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" sz="2000">
                <a:solidFill>
                  <a:srgbClr val="000000"/>
                </a:solidFill>
              </a:rPr>
              <a:t>Display the variable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1700" y="959275"/>
            <a:ext cx="5539200" cy="40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Start a new file named </a:t>
            </a:r>
            <a:br>
              <a:rPr lang="en"/>
            </a:b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Answer_Bot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Import the codex module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Assign </a:t>
            </a:r>
            <a:r>
              <a:rPr lang="en" b="1"/>
              <a:t>number</a:t>
            </a:r>
            <a:r>
              <a:rPr lang="en"/>
              <a:t> the value 1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</a:t>
            </a:r>
            <a:r>
              <a:rPr lang="en" b="1"/>
              <a:t>display.show()</a:t>
            </a:r>
            <a:r>
              <a:rPr lang="en"/>
              <a:t> with number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Use CodeTrek if you need help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This will cause an error – do you recognize the error before you run the code?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9425" y="959275"/>
            <a:ext cx="3687100" cy="190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Fix it up</a:t>
            </a: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779100" y="1003250"/>
            <a:ext cx="7585800" cy="36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Mission 4, you learned two ways to fix the error: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Convert (change) the integer to a string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str(number)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display.print(number)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Automatically converts the integer to a string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0054" y="1755875"/>
            <a:ext cx="1758400" cy="184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#2</a:t>
            </a: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5023500" cy="25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</a:t>
            </a:r>
            <a:r>
              <a:rPr lang="en" b="1"/>
              <a:t>display.show(number)</a:t>
            </a:r>
            <a:r>
              <a:rPr lang="en"/>
              <a:t> to </a:t>
            </a:r>
            <a:r>
              <a:rPr lang="en" b="1"/>
              <a:t>display.print(number)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425" y="2443175"/>
            <a:ext cx="3779075" cy="16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Randomize!</a:t>
            </a: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937100" y="864675"/>
            <a:ext cx="4855800" cy="41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Python has a </a:t>
            </a:r>
            <a:r>
              <a:rPr lang="en" b="1"/>
              <a:t>random</a:t>
            </a:r>
            <a:r>
              <a:rPr lang="en"/>
              <a:t> module that has built-in functions 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Import the </a:t>
            </a:r>
            <a:r>
              <a:rPr lang="en" b="1"/>
              <a:t>random</a:t>
            </a:r>
            <a:r>
              <a:rPr lang="en"/>
              <a:t> module to access the functions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One of the built-in functions is </a:t>
            </a:r>
            <a:r>
              <a:rPr lang="en" b="1"/>
              <a:t>randrange</a:t>
            </a:r>
            <a:endParaRPr b="1"/>
          </a:p>
          <a:p>
            <a:pPr marL="457200" lvl="0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function call looks like this: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</a:pPr>
            <a:r>
              <a:rPr lang="en" b="1"/>
              <a:t>random.randrange(end_value)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802575"/>
            <a:ext cx="377050" cy="1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0150" y="959275"/>
            <a:ext cx="3046300" cy="341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Randomize!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10675" y="853700"/>
            <a:ext cx="4965300" cy="41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</a:t>
            </a:r>
            <a:r>
              <a:rPr lang="en" b="1"/>
              <a:t>randrange</a:t>
            </a:r>
            <a:r>
              <a:rPr lang="en"/>
              <a:t> function returns a random integer between </a:t>
            </a:r>
            <a:r>
              <a:rPr lang="en">
                <a:solidFill>
                  <a:srgbClr val="0000FF"/>
                </a:solidFill>
              </a:rPr>
              <a:t>0</a:t>
            </a:r>
            <a:r>
              <a:rPr lang="en"/>
              <a:t> and </a:t>
            </a:r>
            <a:r>
              <a:rPr lang="en">
                <a:solidFill>
                  <a:srgbClr val="0000FF"/>
                </a:solidFill>
              </a:rPr>
              <a:t>one less than the end value</a:t>
            </a:r>
            <a:endParaRPr>
              <a:solidFill>
                <a:srgbClr val="0000F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Examples: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</a:pPr>
            <a:r>
              <a:rPr lang="en" sz="2000" b="1"/>
              <a:t>number = random.randrange(10)</a:t>
            </a:r>
            <a:endParaRPr sz="2000" b="1"/>
          </a:p>
          <a:p>
            <a:pPr marL="914400" lvl="1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Gives a random number from 0 to 9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</a:pPr>
            <a:r>
              <a:rPr lang="en" sz="2000" b="1"/>
              <a:t>number = random.randrange(5)</a:t>
            </a:r>
            <a:endParaRPr sz="2000" b="1"/>
          </a:p>
          <a:p>
            <a:pPr marL="914400" lvl="1" indent="-3556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2000"/>
              <a:buChar char="○"/>
            </a:pPr>
            <a:r>
              <a:rPr lang="en" sz="2000"/>
              <a:t>Gives a random number from 0 to 4</a:t>
            </a:r>
            <a:endParaRPr sz="2000"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802575"/>
            <a:ext cx="377050" cy="1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3750" y="1047025"/>
            <a:ext cx="3046300" cy="341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1455</Words>
  <Application>Microsoft Office PowerPoint</Application>
  <PresentationFormat>On-screen Show (16:9)</PresentationFormat>
  <Paragraphs>182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Montserrat</vt:lpstr>
      <vt:lpstr>Roboto</vt:lpstr>
      <vt:lpstr>Raleway</vt:lpstr>
      <vt:lpstr>Source Sans Pro</vt:lpstr>
      <vt:lpstr>Plum</vt:lpstr>
      <vt:lpstr>Answer Bot </vt:lpstr>
      <vt:lpstr>Pre-Mission Preparation</vt:lpstr>
      <vt:lpstr>Mission 8: Answer Bot</vt:lpstr>
      <vt:lpstr>Objective #1: Display a number</vt:lpstr>
      <vt:lpstr>Mission Activity #1</vt:lpstr>
      <vt:lpstr>Objective #2: Fix it up</vt:lpstr>
      <vt:lpstr>Mission Activity #2</vt:lpstr>
      <vt:lpstr>Objective #3: Randomize!</vt:lpstr>
      <vt:lpstr>Objective #3: Randomize!</vt:lpstr>
      <vt:lpstr>Objective #3: Randomize!</vt:lpstr>
      <vt:lpstr>Objective #3: Randomize!</vt:lpstr>
      <vt:lpstr>Mission Activity #3</vt:lpstr>
      <vt:lpstr>Objective #4: Mix things up</vt:lpstr>
      <vt:lpstr>Mission Activity #4</vt:lpstr>
      <vt:lpstr>Objective #4: Mix things up</vt:lpstr>
      <vt:lpstr>Mission Activity #4</vt:lpstr>
      <vt:lpstr>Objective #5: Robot opinion</vt:lpstr>
      <vt:lpstr>Objective #5: Robot opinion</vt:lpstr>
      <vt:lpstr>Mission Activity #5</vt:lpstr>
      <vt:lpstr>Mission Activity #5</vt:lpstr>
      <vt:lpstr>Get some answers</vt:lpstr>
      <vt:lpstr>Objective #6: Wait for answer</vt:lpstr>
      <vt:lpstr>Objective #6: Wait for answer</vt:lpstr>
      <vt:lpstr>Mission Activity #6</vt:lpstr>
      <vt:lpstr>Objective #7: Choices, choices</vt:lpstr>
      <vt:lpstr>Objective #7: Choices, choices</vt:lpstr>
      <vt:lpstr>Objective #7: Choices, choices</vt:lpstr>
      <vt:lpstr>Mission Activity #7</vt:lpstr>
      <vt:lpstr>Mission Activity #7</vt:lpstr>
      <vt:lpstr>Post-Mission Reflection</vt:lpstr>
      <vt:lpstr>Clearing your CodeX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2024-10-27T22:04:12Z</dcterms:modified>
</cp:coreProperties>
</file>